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35" b="-4835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2847" y="-243476"/>
            <a:ext cx="19272353" cy="10840699"/>
          </a:xfrm>
          <a:custGeom>
            <a:avLst/>
            <a:gdLst/>
            <a:ahLst/>
            <a:cxnLst/>
            <a:rect r="r" b="b" t="t" l="l"/>
            <a:pathLst>
              <a:path h="10840699" w="19272353">
                <a:moveTo>
                  <a:pt x="0" y="0"/>
                </a:moveTo>
                <a:lnTo>
                  <a:pt x="19272354" y="0"/>
                </a:lnTo>
                <a:lnTo>
                  <a:pt x="19272354" y="10840698"/>
                </a:lnTo>
                <a:lnTo>
                  <a:pt x="0" y="10840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284791" cy="10847695"/>
          </a:xfrm>
          <a:custGeom>
            <a:avLst/>
            <a:gdLst/>
            <a:ahLst/>
            <a:cxnLst/>
            <a:rect r="r" b="b" t="t" l="l"/>
            <a:pathLst>
              <a:path h="10847695" w="19284791">
                <a:moveTo>
                  <a:pt x="0" y="0"/>
                </a:moveTo>
                <a:lnTo>
                  <a:pt x="19284791" y="0"/>
                </a:lnTo>
                <a:lnTo>
                  <a:pt x="19284791" y="10847695"/>
                </a:lnTo>
                <a:lnTo>
                  <a:pt x="0" y="10847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861066" cy="10609350"/>
          </a:xfrm>
          <a:custGeom>
            <a:avLst/>
            <a:gdLst/>
            <a:ahLst/>
            <a:cxnLst/>
            <a:rect r="r" b="b" t="t" l="l"/>
            <a:pathLst>
              <a:path h="10609350" w="18861066">
                <a:moveTo>
                  <a:pt x="0" y="0"/>
                </a:moveTo>
                <a:lnTo>
                  <a:pt x="18861066" y="0"/>
                </a:lnTo>
                <a:lnTo>
                  <a:pt x="18861066" y="10609350"/>
                </a:lnTo>
                <a:lnTo>
                  <a:pt x="0" y="1060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050125" cy="10715696"/>
          </a:xfrm>
          <a:custGeom>
            <a:avLst/>
            <a:gdLst/>
            <a:ahLst/>
            <a:cxnLst/>
            <a:rect r="r" b="b" t="t" l="l"/>
            <a:pathLst>
              <a:path h="10715696" w="19050125">
                <a:moveTo>
                  <a:pt x="0" y="0"/>
                </a:moveTo>
                <a:lnTo>
                  <a:pt x="19050125" y="0"/>
                </a:lnTo>
                <a:lnTo>
                  <a:pt x="19050125" y="10715696"/>
                </a:lnTo>
                <a:lnTo>
                  <a:pt x="0" y="10715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5578" y="-132513"/>
            <a:ext cx="19104936" cy="10746527"/>
          </a:xfrm>
          <a:custGeom>
            <a:avLst/>
            <a:gdLst/>
            <a:ahLst/>
            <a:cxnLst/>
            <a:rect r="r" b="b" t="t" l="l"/>
            <a:pathLst>
              <a:path h="10746527" w="19104936">
                <a:moveTo>
                  <a:pt x="0" y="0"/>
                </a:moveTo>
                <a:lnTo>
                  <a:pt x="19104936" y="0"/>
                </a:lnTo>
                <a:lnTo>
                  <a:pt x="19104936" y="10746527"/>
                </a:lnTo>
                <a:lnTo>
                  <a:pt x="0" y="1074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962229" cy="10666254"/>
          </a:xfrm>
          <a:custGeom>
            <a:avLst/>
            <a:gdLst/>
            <a:ahLst/>
            <a:cxnLst/>
            <a:rect r="r" b="b" t="t" l="l"/>
            <a:pathLst>
              <a:path h="10666254" w="18962229">
                <a:moveTo>
                  <a:pt x="0" y="0"/>
                </a:moveTo>
                <a:lnTo>
                  <a:pt x="18962229" y="0"/>
                </a:lnTo>
                <a:lnTo>
                  <a:pt x="18962229" y="10666254"/>
                </a:lnTo>
                <a:lnTo>
                  <a:pt x="0" y="10666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879309" cy="10619611"/>
          </a:xfrm>
          <a:custGeom>
            <a:avLst/>
            <a:gdLst/>
            <a:ahLst/>
            <a:cxnLst/>
            <a:rect r="r" b="b" t="t" l="l"/>
            <a:pathLst>
              <a:path h="10619611" w="18879309">
                <a:moveTo>
                  <a:pt x="0" y="0"/>
                </a:moveTo>
                <a:lnTo>
                  <a:pt x="18879309" y="0"/>
                </a:lnTo>
                <a:lnTo>
                  <a:pt x="18879309" y="10619611"/>
                </a:lnTo>
                <a:lnTo>
                  <a:pt x="0" y="10619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DAGgcz98WCM</dc:identifier>
  <dcterms:modified xsi:type="dcterms:W3CDTF">2011-08-01T06:04:30Z</dcterms:modified>
  <cp:revision>1</cp:revision>
</cp:coreProperties>
</file>